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66CC"/>
    <a:srgbClr val="009900"/>
    <a:srgbClr val="3399FF"/>
    <a:srgbClr val="0099FF"/>
    <a:srgbClr val="FFFF00"/>
    <a:srgbClr val="66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72" autoAdjust="0"/>
  </p:normalViewPr>
  <p:slideViewPr>
    <p:cSldViewPr>
      <p:cViewPr varScale="1">
        <p:scale>
          <a:sx n="146" d="100"/>
          <a:sy n="146" d="100"/>
        </p:scale>
        <p:origin x="11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2B9A621-B304-48A3-BFE4-B4F5868F79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196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60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60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60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0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60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D9E1E0C-14A1-4AA1-9700-D16B2D55BB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53C957-9486-4B82-B5DD-B9B303C4B41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380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6265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6265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6A76CB-634B-452A-8E4A-520B22BB6B8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46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8EF2CD-186D-4511-9078-ADE572670C5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77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ctr"/>
          <a:lstStyle>
            <a:lvl1pPr algn="ctr"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D6730C-816E-4B79-AF8B-9E895EFC600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440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316412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316413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7E5437-8960-436C-A9DC-C9E444A275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031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ACD612-7F56-41D1-90BD-5064A3EC3A8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924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67DDD-1D83-4E60-AC35-72C00FDE8E1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225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AD516-E11A-4958-B719-D82B1C07A6B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034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72CA32-C278-4B90-8536-A1E81387161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348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63FFB1-E000-4FA0-9F88-506D28D703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297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A7BEDE21-6B4E-4C7F-A043-26CC2CF446AA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849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49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49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9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50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0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50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79388" y="115888"/>
            <a:ext cx="878522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50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50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052513"/>
            <a:ext cx="8785225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800" kern="1200">
          <a:solidFill>
            <a:srgbClr val="FFD1E8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kumimoji="1" sz="2400" kern="1200">
          <a:solidFill>
            <a:srgbClr val="4BD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000" kern="1200">
          <a:solidFill>
            <a:srgbClr val="33CC33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ビュアーモード／ＷＣＦサービス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1E0C-14A1-4AA1-9700-D16B2D55BB54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7691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ビュアーモードと</a:t>
            </a:r>
            <a:r>
              <a:rPr kumimoji="1" lang="en-US" altLang="ja-JP" smtClean="0"/>
              <a:t>WCF</a:t>
            </a:r>
            <a:r>
              <a:rPr kumimoji="1" lang="ja-JP" altLang="en-US" smtClean="0"/>
              <a:t>サービス</a:t>
            </a:r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2448495"/>
          </a:xfrm>
        </p:spPr>
        <p:txBody>
          <a:bodyPr>
            <a:normAutofit fontScale="47500" lnSpcReduction="20000"/>
          </a:bodyPr>
          <a:lstStyle/>
          <a:p>
            <a:r>
              <a:rPr lang="en-US" altLang="ja-JP" smtClean="0"/>
              <a:t>StrokeStyleT.exe </a:t>
            </a:r>
            <a:r>
              <a:rPr lang="ja-JP" altLang="en-US" smtClean="0"/>
              <a:t>は、ビュアーモードとして起動することができる。（</a:t>
            </a:r>
            <a:r>
              <a:rPr lang="en-US" altLang="ja-JP" smtClean="0"/>
              <a:t>-v</a:t>
            </a:r>
            <a:r>
              <a:rPr lang="ja-JP" altLang="en-US" smtClean="0"/>
              <a:t>オプション）</a:t>
            </a:r>
            <a:endParaRPr lang="en-US" altLang="ja-JP" smtClean="0"/>
          </a:p>
          <a:p>
            <a:pPr lvl="1"/>
            <a:r>
              <a:rPr lang="en-US" altLang="ja-JP" smtClean="0"/>
              <a:t>&gt; StrokeStyleT.exe –v</a:t>
            </a:r>
          </a:p>
          <a:p>
            <a:pPr lvl="1"/>
            <a:endParaRPr lang="en-US" altLang="ja-JP" smtClean="0"/>
          </a:p>
          <a:p>
            <a:r>
              <a:rPr lang="ja-JP" altLang="en-US" smtClean="0"/>
              <a:t>ビュアーモードの場合、以下の</a:t>
            </a:r>
            <a:r>
              <a:rPr lang="en-US" altLang="ja-JP" smtClean="0"/>
              <a:t>WCF</a:t>
            </a:r>
            <a:r>
              <a:rPr lang="ja-JP" altLang="en-US" smtClean="0"/>
              <a:t>ホストを起動する。</a:t>
            </a:r>
            <a:endParaRPr lang="en-US" altLang="ja-JP" smtClean="0"/>
          </a:p>
          <a:p>
            <a:pPr lvl="1"/>
            <a:r>
              <a:rPr lang="ja-JP" altLang="en-US" smtClean="0"/>
              <a:t>エンドポイントの</a:t>
            </a:r>
            <a:r>
              <a:rPr lang="en-US" altLang="ja-JP" smtClean="0"/>
              <a:t>URI</a:t>
            </a:r>
            <a:r>
              <a:rPr lang="ja-JP" altLang="en-US" smtClean="0"/>
              <a:t>：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>
                <a:solidFill>
                  <a:schemeClr val="tx1"/>
                </a:solidFill>
              </a:rPr>
              <a:t>net.pipe</a:t>
            </a:r>
            <a:r>
              <a:rPr lang="en-US" altLang="ja-JP">
                <a:solidFill>
                  <a:schemeClr val="tx1"/>
                </a:solidFill>
              </a:rPr>
              <a:t>://</a:t>
            </a:r>
            <a:r>
              <a:rPr lang="en-US" altLang="ja-JP" smtClean="0">
                <a:solidFill>
                  <a:schemeClr val="tx1"/>
                </a:solidFill>
              </a:rPr>
              <a:t>localhost/StrokeStyleT/Viewer</a:t>
            </a:r>
            <a:r>
              <a:rPr lang="en-US" altLang="ja-JP" smtClean="0"/>
              <a:t/>
            </a:r>
            <a:br>
              <a:rPr lang="en-US" altLang="ja-JP" smtClean="0"/>
            </a:br>
            <a:endParaRPr lang="en-US" altLang="ja-JP"/>
          </a:p>
          <a:p>
            <a:pPr lvl="1"/>
            <a:r>
              <a:rPr lang="ja-JP" altLang="en-US" smtClean="0"/>
              <a:t>エンドポイントの型：</a:t>
            </a:r>
            <a:r>
              <a:rPr lang="en-US" altLang="ja-JP"/>
              <a:t/>
            </a:r>
            <a:br>
              <a:rPr lang="en-US" altLang="ja-JP"/>
            </a:br>
            <a:r>
              <a:rPr lang="en-US" altLang="ja-JP" smtClean="0">
                <a:solidFill>
                  <a:schemeClr val="tx1"/>
                </a:solidFill>
              </a:rPr>
              <a:t>SST.Viewer.IStrokeStyleTService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>(StrokeStyleT.exe</a:t>
            </a:r>
            <a:r>
              <a:rPr lang="ja-JP" altLang="en-US" smtClean="0"/>
              <a:t>が実装・公開）</a:t>
            </a:r>
            <a:endParaRPr lang="en-US" altLang="ja-JP" smtClean="0"/>
          </a:p>
          <a:p>
            <a:pPr lvl="1"/>
            <a:endParaRPr lang="en-US" altLang="ja-JP" smtClean="0"/>
          </a:p>
          <a:p>
            <a:pPr lvl="1"/>
            <a:r>
              <a:rPr lang="ja-JP" altLang="en-US" smtClean="0"/>
              <a:t>すでに同じエンドポイントが起動されている場合は二</a:t>
            </a:r>
            <a:r>
              <a:rPr lang="ja-JP" altLang="en-US"/>
              <a:t>重</a:t>
            </a:r>
            <a:r>
              <a:rPr lang="ja-JP" altLang="en-US" smtClean="0"/>
              <a:t>起動禁止のエラーを表示し、そのままプロセスを終了する。</a:t>
            </a:r>
            <a:endParaRPr lang="en-US" altLang="ja-JP" smtClean="0"/>
          </a:p>
          <a:p>
            <a:pPr marL="0" indent="0">
              <a:buNone/>
            </a:pPr>
            <a:endParaRPr lang="en-US" altLang="ja-JP" smtClean="0"/>
          </a:p>
          <a:p>
            <a:pPr lvl="1"/>
            <a:endParaRPr lang="en-US" altLang="ja-JP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D6730C-816E-4B79-AF8B-9E895EFC600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2" name="円/楕円 1"/>
          <p:cNvSpPr/>
          <p:nvPr/>
        </p:nvSpPr>
        <p:spPr bwMode="auto">
          <a:xfrm>
            <a:off x="539552" y="4797152"/>
            <a:ext cx="303715" cy="30371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起動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2970" y="5255622"/>
            <a:ext cx="6046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smtClean="0"/>
              <a:t>-v </a:t>
            </a:r>
            <a:r>
              <a:rPr lang="ja-JP" altLang="en-US" sz="1100" smtClean="0"/>
              <a:t>あり</a:t>
            </a:r>
            <a:endParaRPr kumimoji="1" lang="en-US" altLang="ja-JP" sz="1100" smtClean="0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528179" y="4221088"/>
            <a:ext cx="1093375" cy="36445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起動／タイトル</a:t>
            </a:r>
          </a:p>
        </p:txBody>
      </p:sp>
      <p:sp>
        <p:nvSpPr>
          <p:cNvPr id="8" name="正方形/長方形 7"/>
          <p:cNvSpPr/>
          <p:nvPr/>
        </p:nvSpPr>
        <p:spPr bwMode="auto">
          <a:xfrm>
            <a:off x="1528179" y="5440806"/>
            <a:ext cx="1093375" cy="36445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Viewer</a:t>
            </a: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モード</a:t>
            </a:r>
          </a:p>
        </p:txBody>
      </p:sp>
      <p:cxnSp>
        <p:nvCxnSpPr>
          <p:cNvPr id="10" name="直線矢印コネクタ 9"/>
          <p:cNvCxnSpPr>
            <a:stCxn id="2" idx="7"/>
            <a:endCxn id="7" idx="1"/>
          </p:cNvCxnSpPr>
          <p:nvPr/>
        </p:nvCxnSpPr>
        <p:spPr bwMode="auto">
          <a:xfrm flipV="1">
            <a:off x="798789" y="4403317"/>
            <a:ext cx="729390" cy="4383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線矢印コネクタ 11"/>
          <p:cNvCxnSpPr>
            <a:stCxn id="2" idx="5"/>
            <a:endCxn id="8" idx="1"/>
          </p:cNvCxnSpPr>
          <p:nvPr/>
        </p:nvCxnSpPr>
        <p:spPr bwMode="auto">
          <a:xfrm>
            <a:off x="798789" y="5056389"/>
            <a:ext cx="729390" cy="5666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正方形/長方形 13"/>
          <p:cNvSpPr/>
          <p:nvPr/>
        </p:nvSpPr>
        <p:spPr bwMode="auto">
          <a:xfrm>
            <a:off x="3107498" y="4221088"/>
            <a:ext cx="1336347" cy="36445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選曲、演奏、結果</a:t>
            </a:r>
          </a:p>
        </p:txBody>
      </p:sp>
      <p:cxnSp>
        <p:nvCxnSpPr>
          <p:cNvPr id="16" name="直線矢印コネクタ 15"/>
          <p:cNvCxnSpPr>
            <a:stCxn id="7" idx="3"/>
            <a:endCxn id="14" idx="1"/>
          </p:cNvCxnSpPr>
          <p:nvPr/>
        </p:nvCxnSpPr>
        <p:spPr bwMode="auto">
          <a:xfrm>
            <a:off x="2621554" y="4403317"/>
            <a:ext cx="4859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正方形/長方形 17"/>
          <p:cNvSpPr/>
          <p:nvPr/>
        </p:nvSpPr>
        <p:spPr bwMode="auto">
          <a:xfrm>
            <a:off x="3107498" y="5804413"/>
            <a:ext cx="1093375" cy="36445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指示待ち＆</a:t>
            </a:r>
            <a:endParaRPr kumimoji="1" lang="en-US" altLang="ja-JP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/>
              <a:t>自動</a:t>
            </a:r>
            <a:r>
              <a:rPr lang="ja-JP" altLang="en-US" sz="1100" smtClean="0"/>
              <a:t>演奏</a:t>
            </a:r>
            <a:endParaRPr kumimoji="1" lang="ja-JP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5" name="直線矢印コネクタ 24"/>
          <p:cNvCxnSpPr>
            <a:stCxn id="8" idx="3"/>
            <a:endCxn id="18" idx="1"/>
          </p:cNvCxnSpPr>
          <p:nvPr/>
        </p:nvCxnSpPr>
        <p:spPr bwMode="auto">
          <a:xfrm>
            <a:off x="2621554" y="5623035"/>
            <a:ext cx="485944" cy="3636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円/楕円 26"/>
          <p:cNvSpPr/>
          <p:nvPr/>
        </p:nvSpPr>
        <p:spPr bwMode="auto">
          <a:xfrm>
            <a:off x="8208006" y="5046263"/>
            <a:ext cx="303715" cy="30371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起動</a:t>
            </a: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6628687" y="5008667"/>
            <a:ext cx="1093375" cy="36445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譜面編集</a:t>
            </a:r>
          </a:p>
        </p:txBody>
      </p:sp>
      <p:cxnSp>
        <p:nvCxnSpPr>
          <p:cNvPr id="30" name="直線矢印コネクタ 29"/>
          <p:cNvCxnSpPr>
            <a:stCxn id="27" idx="2"/>
            <a:endCxn id="28" idx="3"/>
          </p:cNvCxnSpPr>
          <p:nvPr/>
        </p:nvCxnSpPr>
        <p:spPr bwMode="auto">
          <a:xfrm flipH="1" flipV="1">
            <a:off x="7722062" y="5190896"/>
            <a:ext cx="485944" cy="72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正方形/長方形 34"/>
          <p:cNvSpPr/>
          <p:nvPr/>
        </p:nvSpPr>
        <p:spPr bwMode="auto">
          <a:xfrm>
            <a:off x="3107498" y="5015892"/>
            <a:ext cx="1093375" cy="36445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WCF</a:t>
            </a:r>
            <a:r>
              <a:rPr lang="ja-JP" altLang="en-US" sz="1100" smtClean="0"/>
              <a:t>ホスト</a:t>
            </a:r>
            <a:endParaRPr kumimoji="1" lang="en-US" altLang="ja-JP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41" name="直線矢印コネクタ 40"/>
          <p:cNvCxnSpPr>
            <a:stCxn id="8" idx="3"/>
            <a:endCxn id="35" idx="1"/>
          </p:cNvCxnSpPr>
          <p:nvPr/>
        </p:nvCxnSpPr>
        <p:spPr bwMode="auto">
          <a:xfrm flipV="1">
            <a:off x="2621554" y="5198121"/>
            <a:ext cx="485944" cy="4249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テキスト ボックス 41"/>
          <p:cNvSpPr txBox="1"/>
          <p:nvPr/>
        </p:nvSpPr>
        <p:spPr>
          <a:xfrm>
            <a:off x="2114670" y="5173161"/>
            <a:ext cx="84029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00" smtClean="0"/>
              <a:t>WCF</a:t>
            </a:r>
            <a:r>
              <a:rPr lang="ja-JP" altLang="en-US" sz="700" smtClean="0"/>
              <a:t>ホストを登録</a:t>
            </a:r>
            <a:endParaRPr kumimoji="1" lang="en-US" altLang="ja-JP" sz="700" smtClean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0594" y="5205704"/>
            <a:ext cx="11095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プロセス間通信</a:t>
            </a:r>
            <a:endParaRPr lang="en-US" altLang="ja-JP" sz="11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ja-JP" sz="11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(WCF)</a:t>
            </a:r>
            <a:endParaRPr kumimoji="1" lang="en-US" altLang="ja-JP" sz="11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5" name="直線矢印コネクタ 54"/>
          <p:cNvCxnSpPr>
            <a:stCxn id="35" idx="2"/>
            <a:endCxn id="18" idx="0"/>
          </p:cNvCxnSpPr>
          <p:nvPr/>
        </p:nvCxnSpPr>
        <p:spPr bwMode="auto">
          <a:xfrm>
            <a:off x="3654186" y="5380350"/>
            <a:ext cx="0" cy="4240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テキスト ボックス 55"/>
          <p:cNvSpPr txBox="1"/>
          <p:nvPr/>
        </p:nvSpPr>
        <p:spPr>
          <a:xfrm>
            <a:off x="3635896" y="5445224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smtClean="0"/>
              <a:t>指示</a:t>
            </a:r>
            <a:endParaRPr kumimoji="1" lang="en-US" altLang="ja-JP" sz="900" smtClean="0"/>
          </a:p>
        </p:txBody>
      </p:sp>
      <p:sp>
        <p:nvSpPr>
          <p:cNvPr id="57" name="円/楕円 56"/>
          <p:cNvSpPr/>
          <p:nvPr/>
        </p:nvSpPr>
        <p:spPr bwMode="auto">
          <a:xfrm>
            <a:off x="4433706" y="5129358"/>
            <a:ext cx="138294" cy="138293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59" name="直線コネクタ 58"/>
          <p:cNvCxnSpPr>
            <a:stCxn id="35" idx="3"/>
            <a:endCxn id="57" idx="2"/>
          </p:cNvCxnSpPr>
          <p:nvPr/>
        </p:nvCxnSpPr>
        <p:spPr bwMode="auto">
          <a:xfrm>
            <a:off x="4200873" y="5198121"/>
            <a:ext cx="232833" cy="3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直線矢印コネクタ 65"/>
          <p:cNvCxnSpPr>
            <a:stCxn id="28" idx="1"/>
            <a:endCxn id="57" idx="6"/>
          </p:cNvCxnSpPr>
          <p:nvPr/>
        </p:nvCxnSpPr>
        <p:spPr bwMode="auto">
          <a:xfrm flipH="1">
            <a:off x="4572000" y="5190896"/>
            <a:ext cx="2056687" cy="760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ysDot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角丸四角形 66"/>
          <p:cNvSpPr/>
          <p:nvPr/>
        </p:nvSpPr>
        <p:spPr bwMode="auto">
          <a:xfrm>
            <a:off x="1259632" y="3933056"/>
            <a:ext cx="3522696" cy="864096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角丸四角形 67"/>
          <p:cNvSpPr/>
          <p:nvPr/>
        </p:nvSpPr>
        <p:spPr bwMode="auto">
          <a:xfrm>
            <a:off x="1259632" y="4869160"/>
            <a:ext cx="3522696" cy="1440160"/>
          </a:xfrm>
          <a:prstGeom prst="roundRect">
            <a:avLst>
              <a:gd name="adj" fmla="val 8957"/>
            </a:avLst>
          </a:prstGeom>
          <a:noFill/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324180" y="4854063"/>
            <a:ext cx="10054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ビュアーモード</a:t>
            </a:r>
            <a:endParaRPr kumimoji="1" lang="ja-JP" altLang="en-US" sz="100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331640" y="3933056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通常モード</a:t>
            </a:r>
            <a:endParaRPr kumimoji="1" lang="ja-JP" altLang="en-US" sz="100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2" name="正方形/長方形 71"/>
          <p:cNvSpPr/>
          <p:nvPr/>
        </p:nvSpPr>
        <p:spPr bwMode="auto">
          <a:xfrm>
            <a:off x="467544" y="3645024"/>
            <a:ext cx="4536504" cy="288032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20000"/>
                <a:lumOff val="8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67544" y="3645024"/>
            <a:ext cx="11031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StrokeStyleT.exe</a:t>
            </a:r>
            <a:endParaRPr kumimoji="1" lang="ja-JP" altLang="en-US" sz="100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4" name="正方形/長方形 73"/>
          <p:cNvSpPr/>
          <p:nvPr/>
        </p:nvSpPr>
        <p:spPr bwMode="auto">
          <a:xfrm>
            <a:off x="6384000" y="4509120"/>
            <a:ext cx="2436472" cy="1224136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20000"/>
                <a:lumOff val="8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0" rIns="90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376441" y="4509120"/>
            <a:ext cx="12843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SSTFEditor.exe </a:t>
            </a:r>
            <a:r>
              <a:rPr kumimoji="1" lang="ja-JP" altLang="en-US" sz="10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など</a:t>
            </a:r>
            <a:endParaRPr kumimoji="1" lang="ja-JP" altLang="en-US" sz="100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152128" y="3907662"/>
            <a:ext cx="2569934" cy="430887"/>
          </a:xfrm>
          <a:prstGeom prst="wedgeRectCallout">
            <a:avLst>
              <a:gd name="adj1" fmla="val -72512"/>
              <a:gd name="adj2" fmla="val 21538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1100" smtClean="0">
                <a:latin typeface="Consolas" panose="020B0609020204030204" pitchFamily="49" charset="0"/>
              </a:rPr>
              <a:t>エンドポイント</a:t>
            </a:r>
            <a:endParaRPr lang="en-US" altLang="ja-JP" sz="1100" smtClean="0">
              <a:latin typeface="Consolas" panose="020B0609020204030204" pitchFamily="49" charset="0"/>
            </a:endParaRPr>
          </a:p>
          <a:p>
            <a:r>
              <a:rPr lang="en-US" altLang="ja-JP" sz="1100" smtClean="0">
                <a:latin typeface="Consolas" panose="020B0609020204030204" pitchFamily="49" charset="0"/>
              </a:rPr>
              <a:t>SST.Viewer.IStrokeStyleTService</a:t>
            </a:r>
            <a:endParaRPr lang="en-US" altLang="ja-JP" sz="1100">
              <a:latin typeface="Consolas" panose="020B0609020204030204" pitchFamily="49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85375" y="4365104"/>
            <a:ext cx="5998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smtClean="0"/>
              <a:t>-v </a:t>
            </a:r>
            <a:r>
              <a:rPr lang="ja-JP" altLang="en-US" sz="1100" smtClean="0"/>
              <a:t>な</a:t>
            </a:r>
            <a:r>
              <a:rPr lang="ja-JP" altLang="en-US" sz="1100"/>
              <a:t>し</a:t>
            </a:r>
            <a:endParaRPr kumimoji="1" lang="en-US" altLang="ja-JP" sz="1100" smtClean="0"/>
          </a:p>
        </p:txBody>
      </p:sp>
    </p:spTree>
    <p:extLst>
      <p:ext uri="{BB962C8B-B14F-4D97-AF65-F5344CB8AC3E}">
        <p14:creationId xmlns:p14="http://schemas.microsoft.com/office/powerpoint/2010/main" val="1413021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エンドポイント</a:t>
            </a:r>
            <a:r>
              <a:rPr kumimoji="1" lang="en-US" altLang="ja-JP" smtClean="0"/>
              <a:t>API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388" y="1052513"/>
            <a:ext cx="8785225" cy="4032671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mtClean="0"/>
              <a:t>SST.WCF.IStrokeStyleTService</a:t>
            </a:r>
          </a:p>
          <a:p>
            <a:pPr marL="400050" lvl="1" indent="0">
              <a:buNone/>
            </a:pPr>
            <a:r>
              <a:rPr lang="en-US" altLang="ja-JP" smtClean="0"/>
              <a:t>void ViewerPlay(path,startPart,drumsSound)</a:t>
            </a:r>
          </a:p>
          <a:p>
            <a:pPr marL="800100" lvl="2" indent="0">
              <a:buNone/>
            </a:pPr>
            <a:r>
              <a:rPr lang="ja-JP" altLang="en-US" smtClean="0"/>
              <a:t>指定された曲を読み込み、演奏を開始する。</a:t>
            </a:r>
            <a:endParaRPr lang="en-US" altLang="ja-JP" smtClean="0"/>
          </a:p>
          <a:p>
            <a:pPr marL="400050" lvl="1" indent="0">
              <a:buNone/>
            </a:pPr>
            <a:r>
              <a:rPr kumimoji="1" lang="en-US" altLang="ja-JP" smtClean="0"/>
              <a:t>void ViewerStop()</a:t>
            </a:r>
          </a:p>
          <a:p>
            <a:pPr marL="800100" lvl="2" indent="0">
              <a:buNone/>
            </a:pPr>
            <a:r>
              <a:rPr kumimoji="1" lang="ja-JP" altLang="en-US" smtClean="0"/>
              <a:t>現在の演奏を停止する。</a:t>
            </a:r>
            <a:endParaRPr kumimoji="1" lang="en-US" altLang="ja-JP" smtClean="0"/>
          </a:p>
          <a:p>
            <a:pPr marL="400050" lvl="1" indent="0">
              <a:buNone/>
            </a:pPr>
            <a:r>
              <a:rPr lang="en-US" altLang="ja-JP" smtClean="0"/>
              <a:t>float GetSoundDelay()</a:t>
            </a:r>
          </a:p>
          <a:p>
            <a:pPr marL="800100" lvl="2" indent="0">
              <a:buNone/>
            </a:pPr>
            <a:r>
              <a:rPr kumimoji="1" lang="ja-JP" altLang="en-US" smtClean="0"/>
              <a:t>サウンド</a:t>
            </a:r>
            <a:r>
              <a:rPr kumimoji="1" lang="ja-JP" altLang="en-US"/>
              <a:t>デバイス</a:t>
            </a:r>
            <a:r>
              <a:rPr kumimoji="1" lang="ja-JP" altLang="en-US" smtClean="0"/>
              <a:t>の発声遅延</a:t>
            </a:r>
            <a:r>
              <a:rPr kumimoji="1" lang="en-US" altLang="ja-JP" smtClean="0"/>
              <a:t>[ms]</a:t>
            </a:r>
            <a:r>
              <a:rPr lang="ja-JP" altLang="en-US" smtClean="0"/>
              <a:t>を返す。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28184" y="5301208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mtClean="0"/>
              <a:t>詳細はソースにて。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258838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テンプレート.potx" id="{BF02EF67-A973-45C6-855D-2F98919D94C5}" vid="{1D2CB8D2-FC2E-448A-AFE2-C6C04FAEEEF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テンプレート</Template>
  <TotalTime>382</TotalTime>
  <Words>138</Words>
  <Application>Microsoft Office PowerPoint</Application>
  <PresentationFormat>画面に合わせる (4:3)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Ｐ明朝</vt:lpstr>
      <vt:lpstr>Arial</vt:lpstr>
      <vt:lpstr>Consolas</vt:lpstr>
      <vt:lpstr>Wingdings</vt:lpstr>
      <vt:lpstr>Stream</vt:lpstr>
      <vt:lpstr>ビュアーモード／ＷＣＦサービス</vt:lpstr>
      <vt:lpstr>ビュアーモードとWCFサービス</vt:lpstr>
      <vt:lpstr>エンドポイントAPI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ＷＣＦサービス</dc:title>
  <dc:creator>Kenji Yamazaki</dc:creator>
  <cp:lastModifiedBy>Kenji Yamazaki</cp:lastModifiedBy>
  <cp:revision>13</cp:revision>
  <dcterms:created xsi:type="dcterms:W3CDTF">2017-03-09T09:41:50Z</dcterms:created>
  <dcterms:modified xsi:type="dcterms:W3CDTF">2017-03-29T12:24:31Z</dcterms:modified>
</cp:coreProperties>
</file>