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bin" ContentType="application/vnd.openxmlformats-officedocument.presentationml.printerSettings"/>
  <Default Extension="rels" ContentType="application/vnd.openxmlformats-package.relationships+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163" d="100"/>
          <a:sy n="163" d="100"/>
        </p:scale>
        <p:origin x="-1584" y="-9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4" Type="http://schemas.openxmlformats.org/officeDocument/2006/relationships/printerSettings" Target="printerSettings/printerSettings1.bin"/><Relationship Id="rId5" Type="http://schemas.openxmlformats.org/officeDocument/2006/relationships/presProps" Target="presProps.xml"/><Relationship Id="rId6" Type="http://schemas.openxmlformats.org/officeDocument/2006/relationships/viewProps" Target="viewProps.xml"/><Relationship Id="rId7" Type="http://schemas.openxmlformats.org/officeDocument/2006/relationships/theme" Target="theme/theme1.xml"/><Relationship Id="rId8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 bg1="lt1" tx1="dk1" bg2="lt2" tx2="dk2" accent1="accent1" accent2="accent2" accent3="accent3" accent4="accent4" accent5="accent5" accent6="accent6" hlink="hlink" folHlink="folHlink"/>
  <p:sldLayoutIdLst>
    <p:sldLayoutId id="2147483655" r:id="rId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4013507567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0000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859970226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33</TotalTime>
  <Words>0</Words>
  <Application>Microsoft Macintosh PowerPoint</Application>
  <PresentationFormat>On-screen Show (4:3)</PresentationFormat>
  <Paragraphs>0</Paragraphs>
  <Slides>2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2</vt:i4>
      </vt:variant>
    </vt:vector>
  </HeadingPairs>
  <TitlesOfParts>
    <vt:vector size="3" baseType="lpstr">
      <vt:lpstr>Office Theme</vt:lpstr>
      <vt:lpstr>PowerPoint Presentation</vt:lpstr>
      <vt:lpstr>PowerPoint Presentation</vt:lpstr>
    </vt:vector>
  </TitlesOfParts>
  <Manager/>
  <Company>neopraxis.org</Company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Presentation</dc:title>
  <dc:subject/>
  <dc:creator>python-pptx</dc:creator>
  <cp:keywords/>
  <dc:description/>
  <cp:lastModifiedBy>Steve Canny</cp:lastModifiedBy>
  <cp:revision>7</cp:revision>
  <dcterms:created xsi:type="dcterms:W3CDTF">2012-11-17T11:07:40Z</dcterms:created>
  <dcterms:modified xsi:type="dcterms:W3CDTF">2018-04-27T00:59:51Z</dcterms:modified>
  <cp:category/>
</cp:coreProperties>
</file>

<file path=docProps/thumbnail.jpeg>
</file>